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328" r:id="rId2"/>
    <p:sldId id="316" r:id="rId3"/>
    <p:sldId id="327" r:id="rId4"/>
    <p:sldId id="257" r:id="rId5"/>
    <p:sldId id="258" r:id="rId6"/>
    <p:sldId id="31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20" r:id="rId38"/>
    <p:sldId id="315" r:id="rId39"/>
    <p:sldId id="321" r:id="rId40"/>
    <p:sldId id="289" r:id="rId41"/>
    <p:sldId id="290" r:id="rId42"/>
    <p:sldId id="319" r:id="rId43"/>
    <p:sldId id="323" r:id="rId44"/>
    <p:sldId id="324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25" r:id="rId69"/>
    <p:sldId id="326" r:id="rId70"/>
    <p:sldId id="322" r:id="rId71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854"/>
    <p:restoredTop sz="94156"/>
  </p:normalViewPr>
  <p:slideViewPr>
    <p:cSldViewPr snapToGrid="0" snapToObjects="1">
      <p:cViewPr varScale="1">
        <p:scale>
          <a:sx n="87" d="100"/>
          <a:sy n="87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appliedcrypt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hash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D8F1-7B34-3695-7D95-8773A4FE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4D89B-D61E-9A34-4EB6-5D166503B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A4B95390-473B-B240-722E-674CA32E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" y="0"/>
            <a:ext cx="763943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9903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E0EBCAD-9E3E-686A-4D8E-D2339FA4E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" y="0"/>
            <a:ext cx="537349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4703</Words>
  <Application>Microsoft Macintosh PowerPoint</Application>
  <PresentationFormat>On-screen Show (16:10)</PresentationFormat>
  <Paragraphs>785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AmazonEmber</vt:lpstr>
      <vt:lpstr>Arial</vt:lpstr>
      <vt:lpstr>Calibri</vt:lpstr>
      <vt:lpstr>NVIDIA-NALA</vt:lpstr>
      <vt:lpstr>Office Theme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24</cp:revision>
  <dcterms:modified xsi:type="dcterms:W3CDTF">2024-02-06T08:27:59Z</dcterms:modified>
</cp:coreProperties>
</file>